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13"/>
  </p:notes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570" autoAdjust="0"/>
    <p:restoredTop sz="86328" autoAdjust="0"/>
  </p:normalViewPr>
  <p:slideViewPr>
    <p:cSldViewPr>
      <p:cViewPr>
        <p:scale>
          <a:sx n="48" d="100"/>
          <a:sy n="48" d="100"/>
        </p:scale>
        <p:origin x="-2616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A9686-ADAF-46BB-9131-6C8B4C1A76FD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8F4A0-E5EA-4B52-9187-FD98622F6A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8F4A0-E5EA-4B52-9187-FD98622F6AC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B7247-5643-49EA-B87F-72D09C0F22C7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D512B7-85F4-4609-BABD-2CE5D1733E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B7247-5643-49EA-B87F-72D09C0F22C7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12B7-85F4-4609-BABD-2CE5D1733E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B7247-5643-49EA-B87F-72D09C0F22C7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12B7-85F4-4609-BABD-2CE5D1733E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9CB7247-5643-49EA-B87F-72D09C0F22C7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D512B7-85F4-4609-BABD-2CE5D1733E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B7247-5643-49EA-B87F-72D09C0F22C7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12B7-85F4-4609-BABD-2CE5D1733E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B7247-5643-49EA-B87F-72D09C0F22C7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12B7-85F4-4609-BABD-2CE5D1733E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12B7-85F4-4609-BABD-2CE5D1733E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B7247-5643-49EA-B87F-72D09C0F22C7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B7247-5643-49EA-B87F-72D09C0F22C7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12B7-85F4-4609-BABD-2CE5D1733E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B7247-5643-49EA-B87F-72D09C0F22C7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512B7-85F4-4609-BABD-2CE5D1733E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9CB7247-5643-49EA-B87F-72D09C0F22C7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D512B7-85F4-4609-BABD-2CE5D1733E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B7247-5643-49EA-B87F-72D09C0F22C7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D512B7-85F4-4609-BABD-2CE5D1733E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9CB7247-5643-49EA-B87F-72D09C0F22C7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5D512B7-85F4-4609-BABD-2CE5D1733E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li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19600"/>
            <a:ext cx="7391400" cy="19812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33FF"/>
                </a:solidFill>
              </a:rPr>
              <a:t>PREPARED BY :</a:t>
            </a:r>
          </a:p>
          <a:p>
            <a:r>
              <a:rPr lang="en-US" b="1" dirty="0" smtClean="0">
                <a:solidFill>
                  <a:srgbClr val="3333FF"/>
                </a:solidFill>
              </a:rPr>
              <a:t>CANTONMENT PUBLIC SCHOOL </a:t>
            </a:r>
          </a:p>
          <a:p>
            <a:r>
              <a:rPr lang="en-US" b="1" dirty="0" smtClean="0">
                <a:solidFill>
                  <a:srgbClr val="3333FF"/>
                </a:solidFill>
              </a:rPr>
              <a:t>AND </a:t>
            </a:r>
          </a:p>
          <a:p>
            <a:r>
              <a:rPr lang="en-US" b="1" dirty="0" smtClean="0">
                <a:solidFill>
                  <a:srgbClr val="3333FF"/>
                </a:solidFill>
              </a:rPr>
              <a:t>COLLEGE, MOMENSHAHI.</a:t>
            </a:r>
            <a:endParaRPr lang="en-US" b="1" dirty="0">
              <a:solidFill>
                <a:srgbClr val="3333FF"/>
              </a:solidFill>
            </a:endParaRPr>
          </a:p>
        </p:txBody>
      </p:sp>
      <p:pic>
        <p:nvPicPr>
          <p:cNvPr id="5" name="Picture 4" descr="G:\cropped-concrete3d-copy1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8382000" cy="3429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10363200" y="-762000"/>
            <a:ext cx="7162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Lesson  16-1</a:t>
            </a:r>
            <a:endParaRPr lang="en-US" sz="32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8000" dirty="0" smtClean="0">
                <a:solidFill>
                  <a:srgbClr val="002060"/>
                </a:solidFill>
              </a:rPr>
              <a:t>১)</a:t>
            </a:r>
            <a:r>
              <a:rPr lang="en-US" sz="8000" dirty="0" err="1" smtClean="0">
                <a:solidFill>
                  <a:srgbClr val="002060"/>
                </a:solidFill>
              </a:rPr>
              <a:t>কাপড়ে</a:t>
            </a:r>
            <a:r>
              <a:rPr lang="en-US" sz="8000" dirty="0" smtClean="0">
                <a:solidFill>
                  <a:srgbClr val="002060"/>
                </a:solidFill>
              </a:rPr>
              <a:t> </a:t>
            </a:r>
            <a:r>
              <a:rPr lang="en-US" sz="8000" dirty="0" err="1" smtClean="0">
                <a:solidFill>
                  <a:srgbClr val="002060"/>
                </a:solidFill>
              </a:rPr>
              <a:t>ব্লক</a:t>
            </a:r>
            <a:r>
              <a:rPr lang="en-US" sz="8000" dirty="0" smtClean="0">
                <a:solidFill>
                  <a:srgbClr val="002060"/>
                </a:solidFill>
              </a:rPr>
              <a:t> </a:t>
            </a:r>
            <a:r>
              <a:rPr lang="en-US" sz="8000" dirty="0" err="1" smtClean="0">
                <a:solidFill>
                  <a:srgbClr val="002060"/>
                </a:solidFill>
              </a:rPr>
              <a:t>করনের</a:t>
            </a:r>
            <a:r>
              <a:rPr lang="en-US" sz="8000" dirty="0" smtClean="0">
                <a:solidFill>
                  <a:srgbClr val="002060"/>
                </a:solidFill>
              </a:rPr>
              <a:t> </a:t>
            </a:r>
            <a:r>
              <a:rPr lang="en-US" sz="8000" dirty="0" err="1" smtClean="0">
                <a:solidFill>
                  <a:srgbClr val="002060"/>
                </a:solidFill>
              </a:rPr>
              <a:t>পদ্ধতি</a:t>
            </a:r>
            <a:r>
              <a:rPr lang="en-US" sz="8000" dirty="0" smtClean="0">
                <a:solidFill>
                  <a:srgbClr val="002060"/>
                </a:solidFill>
              </a:rPr>
              <a:t> </a:t>
            </a:r>
            <a:r>
              <a:rPr lang="en-US" sz="8000" dirty="0" err="1" smtClean="0">
                <a:solidFill>
                  <a:srgbClr val="002060"/>
                </a:solidFill>
              </a:rPr>
              <a:t>ব্যাখা</a:t>
            </a:r>
            <a:r>
              <a:rPr lang="en-US" sz="8000" dirty="0" smtClean="0">
                <a:solidFill>
                  <a:srgbClr val="002060"/>
                </a:solidFill>
              </a:rPr>
              <a:t> </a:t>
            </a:r>
            <a:r>
              <a:rPr lang="en-US" sz="8000" dirty="0" err="1" smtClean="0">
                <a:solidFill>
                  <a:srgbClr val="002060"/>
                </a:solidFill>
              </a:rPr>
              <a:t>কর</a:t>
            </a:r>
            <a:r>
              <a:rPr lang="en-US" sz="8000" dirty="0" smtClean="0">
                <a:solidFill>
                  <a:srgbClr val="002060"/>
                </a:solidFill>
              </a:rPr>
              <a:t>।</a:t>
            </a:r>
            <a:endParaRPr lang="en-US" sz="8000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19200" y="304800"/>
            <a:ext cx="5715000" cy="92333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  <a:reflection blurRad="6350" stA="50000" endA="300" endPos="55000" dir="5400000" sy="-100000" algn="bl" rotWithShape="0"/>
          </a:effectLst>
          <a:scene3d>
            <a:camera prst="perspectiveRelaxedModerately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বাড়ির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কাজ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28600"/>
            <a:ext cx="6781800" cy="3505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9600" dirty="0" smtClean="0"/>
              <a:t>                         </a:t>
            </a:r>
            <a:endParaRPr lang="en-US" sz="9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457200"/>
            <a:ext cx="5943600" cy="144655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err="1" smtClean="0">
                <a:ln/>
                <a:solidFill>
                  <a:schemeClr val="accent3"/>
                </a:solidFill>
                <a:effectLst/>
              </a:rPr>
              <a:t>ধন্যবাদ</a:t>
            </a:r>
            <a:endParaRPr lang="en-US" sz="8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Picture 5" descr="img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33600"/>
            <a:ext cx="8915400" cy="47244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219200"/>
            <a:ext cx="8305800" cy="2819400"/>
          </a:xfrm>
          <a:solidFill>
            <a:schemeClr val="accent2"/>
          </a:solidFill>
          <a:scene3d>
            <a:camera prst="isometricOffAxis1Right"/>
            <a:lightRig rig="threePt" dir="t"/>
          </a:scene3d>
        </p:spPr>
        <p:txBody>
          <a:bodyPr/>
          <a:lstStyle/>
          <a:p>
            <a:r>
              <a:rPr sz="9600" b="1" smtClean="0"/>
              <a:t>স্বাগতম</a:t>
            </a:r>
            <a:endParaRPr lang="en-US" sz="9600" b="1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0"/>
            <a:ext cx="7239000" cy="48463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8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8000" b="1" dirty="0" smtClean="0">
                <a:solidFill>
                  <a:schemeClr val="accent2"/>
                </a:solidFill>
              </a:rPr>
              <a:t>  </a:t>
            </a:r>
            <a:r>
              <a:rPr lang="en-US" sz="8000" b="1" dirty="0" err="1" smtClean="0">
                <a:solidFill>
                  <a:schemeClr val="accent2"/>
                </a:solidFill>
              </a:rPr>
              <a:t>বস্ত্র</a:t>
            </a:r>
            <a:r>
              <a:rPr lang="en-US" sz="8000" b="1" dirty="0" smtClean="0">
                <a:solidFill>
                  <a:schemeClr val="accent2"/>
                </a:solidFill>
              </a:rPr>
              <a:t> </a:t>
            </a:r>
            <a:r>
              <a:rPr lang="en-US" sz="8000" b="1" dirty="0" err="1" smtClean="0">
                <a:solidFill>
                  <a:schemeClr val="accent2"/>
                </a:solidFill>
              </a:rPr>
              <a:t>ছাপা</a:t>
            </a:r>
            <a:r>
              <a:rPr lang="en-US" sz="8000" b="1" dirty="0" smtClean="0">
                <a:solidFill>
                  <a:schemeClr val="accent2"/>
                </a:solidFill>
              </a:rPr>
              <a:t> ও</a:t>
            </a:r>
          </a:p>
          <a:p>
            <a:pPr>
              <a:buNone/>
            </a:pPr>
            <a:r>
              <a:rPr lang="en-US" sz="8000" b="1" dirty="0" smtClean="0">
                <a:solidFill>
                  <a:schemeClr val="accent2"/>
                </a:solidFill>
              </a:rPr>
              <a:t>    </a:t>
            </a:r>
            <a:r>
              <a:rPr lang="en-US" sz="8000" b="1" dirty="0" err="1" smtClean="0">
                <a:solidFill>
                  <a:schemeClr val="accent2"/>
                </a:solidFill>
              </a:rPr>
              <a:t>রংকরণ</a:t>
            </a:r>
            <a:endParaRPr lang="en-US" sz="8000" b="1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305800" cy="1905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অধ্যায়-১৬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229600" cy="4572000"/>
          </a:xfrm>
          <a:noFill/>
        </p:spPr>
        <p:txBody>
          <a:bodyPr>
            <a:noAutofit/>
          </a:bodyPr>
          <a:lstStyle/>
          <a:p>
            <a:pPr>
              <a:buNone/>
            </a:pPr>
            <a:r>
              <a:rPr lang="en-US" sz="7200" dirty="0" err="1" smtClean="0">
                <a:solidFill>
                  <a:srgbClr val="002060"/>
                </a:solidFill>
              </a:rPr>
              <a:t>রুচিপ্রকাশের</a:t>
            </a:r>
            <a:r>
              <a:rPr lang="en-US" sz="7200" dirty="0" smtClean="0">
                <a:solidFill>
                  <a:srgbClr val="002060"/>
                </a:solidFill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</a:rPr>
              <a:t>জন্য</a:t>
            </a:r>
            <a:r>
              <a:rPr lang="en-US" sz="7200" dirty="0" smtClean="0">
                <a:solidFill>
                  <a:srgbClr val="002060"/>
                </a:solidFill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</a:rPr>
              <a:t>বস্ত্রের</a:t>
            </a:r>
            <a:r>
              <a:rPr lang="en-US" sz="7200" dirty="0" smtClean="0">
                <a:solidFill>
                  <a:srgbClr val="002060"/>
                </a:solidFill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</a:rPr>
              <a:t>ওপর</a:t>
            </a:r>
            <a:r>
              <a:rPr lang="en-US" sz="7200" dirty="0" smtClean="0">
                <a:solidFill>
                  <a:srgbClr val="002060"/>
                </a:solidFill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</a:rPr>
              <a:t>স্থান</a:t>
            </a:r>
            <a:r>
              <a:rPr lang="en-US" sz="7200" dirty="0" smtClean="0">
                <a:solidFill>
                  <a:srgbClr val="002060"/>
                </a:solidFill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</a:rPr>
              <a:t>বিশেষে</a:t>
            </a:r>
            <a:r>
              <a:rPr lang="en-US" sz="7200" dirty="0" smtClean="0">
                <a:solidFill>
                  <a:srgbClr val="002060"/>
                </a:solidFill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</a:rPr>
              <a:t>বিভিন্ন</a:t>
            </a:r>
            <a:r>
              <a:rPr lang="en-US" sz="7200" dirty="0" smtClean="0">
                <a:solidFill>
                  <a:srgbClr val="002060"/>
                </a:solidFill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</a:rPr>
              <a:t>রং</a:t>
            </a:r>
            <a:r>
              <a:rPr lang="en-US" sz="7200" dirty="0" smtClean="0">
                <a:solidFill>
                  <a:srgbClr val="002060"/>
                </a:solidFill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</a:rPr>
              <a:t>প্রতিফলিত</a:t>
            </a:r>
            <a:r>
              <a:rPr lang="en-US" sz="7200" dirty="0" smtClean="0">
                <a:solidFill>
                  <a:srgbClr val="002060"/>
                </a:solidFill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</a:rPr>
              <a:t>করার</a:t>
            </a:r>
            <a:r>
              <a:rPr lang="en-US" sz="7200" dirty="0" smtClean="0">
                <a:solidFill>
                  <a:srgbClr val="002060"/>
                </a:solidFill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</a:rPr>
              <a:t>প্রনালিকে</a:t>
            </a:r>
            <a:r>
              <a:rPr lang="en-US" sz="7200" dirty="0" smtClean="0">
                <a:solidFill>
                  <a:srgbClr val="002060"/>
                </a:solidFill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</a:rPr>
              <a:t>বস্ত্র</a:t>
            </a:r>
            <a:r>
              <a:rPr lang="en-US" sz="7200" dirty="0" smtClean="0">
                <a:solidFill>
                  <a:srgbClr val="002060"/>
                </a:solidFill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</a:rPr>
              <a:t>ছাপা</a:t>
            </a:r>
            <a:r>
              <a:rPr lang="en-US" sz="7200" dirty="0" smtClean="0">
                <a:solidFill>
                  <a:srgbClr val="002060"/>
                </a:solidFill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</a:rPr>
              <a:t>বলে</a:t>
            </a:r>
            <a:r>
              <a:rPr lang="en-US" sz="7200" dirty="0" smtClean="0">
                <a:solidFill>
                  <a:srgbClr val="002060"/>
                </a:solidFill>
              </a:rPr>
              <a:t>।</a:t>
            </a:r>
            <a:endParaRPr lang="en-US" sz="7200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5562600" cy="11430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              </a:t>
            </a:r>
            <a:endParaRPr lang="en-US" sz="6000" b="1" dirty="0"/>
          </a:p>
        </p:txBody>
      </p:sp>
      <p:sp>
        <p:nvSpPr>
          <p:cNvPr id="5" name="Rectangle 4"/>
          <p:cNvSpPr/>
          <p:nvPr/>
        </p:nvSpPr>
        <p:spPr>
          <a:xfrm>
            <a:off x="2362200" y="228600"/>
            <a:ext cx="3839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বস্ত্র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ছাপা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72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/>
              <a:t> </a:t>
            </a:r>
            <a:r>
              <a:rPr lang="en-US" sz="6000" dirty="0" err="1" smtClean="0">
                <a:solidFill>
                  <a:srgbClr val="002060"/>
                </a:solidFill>
              </a:rPr>
              <a:t>কাপড়ের</a:t>
            </a:r>
            <a:r>
              <a:rPr lang="en-US" sz="6000" dirty="0" smtClean="0">
                <a:solidFill>
                  <a:srgbClr val="002060"/>
                </a:solidFill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</a:rPr>
              <a:t>ওপর</a:t>
            </a:r>
            <a:r>
              <a:rPr lang="en-US" sz="6000" dirty="0" smtClean="0">
                <a:solidFill>
                  <a:srgbClr val="002060"/>
                </a:solidFill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</a:rPr>
              <a:t>রং</a:t>
            </a:r>
            <a:r>
              <a:rPr lang="en-US" sz="6000" dirty="0" smtClean="0">
                <a:solidFill>
                  <a:srgbClr val="002060"/>
                </a:solidFill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</a:rPr>
              <a:t>বেরং</a:t>
            </a:r>
            <a:r>
              <a:rPr lang="en-US" sz="6000" dirty="0" smtClean="0">
                <a:solidFill>
                  <a:srgbClr val="002060"/>
                </a:solidFill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</a:rPr>
              <a:t>এর</a:t>
            </a:r>
            <a:r>
              <a:rPr lang="en-US" sz="6000" dirty="0" smtClean="0">
                <a:solidFill>
                  <a:srgbClr val="002060"/>
                </a:solidFill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</a:rPr>
              <a:t>নক্‌শা</a:t>
            </a:r>
            <a:r>
              <a:rPr lang="en-US" sz="6000" dirty="0" smtClean="0">
                <a:solidFill>
                  <a:srgbClr val="002060"/>
                </a:solidFill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</a:rPr>
              <a:t>তৈরি</a:t>
            </a:r>
            <a:r>
              <a:rPr lang="en-US" sz="6000" dirty="0" smtClean="0">
                <a:solidFill>
                  <a:srgbClr val="002060"/>
                </a:solidFill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</a:rPr>
              <a:t>করে</a:t>
            </a:r>
            <a:r>
              <a:rPr lang="en-US" sz="6000" dirty="0" smtClean="0">
                <a:solidFill>
                  <a:srgbClr val="002060"/>
                </a:solidFill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</a:rPr>
              <a:t>কাপড়কে</a:t>
            </a:r>
            <a:r>
              <a:rPr lang="en-US" sz="6000" dirty="0" smtClean="0">
                <a:solidFill>
                  <a:srgbClr val="002060"/>
                </a:solidFill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</a:rPr>
              <a:t>সুন্দর</a:t>
            </a:r>
            <a:r>
              <a:rPr lang="en-US" sz="6000" dirty="0" smtClean="0">
                <a:solidFill>
                  <a:srgbClr val="002060"/>
                </a:solidFill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</a:rPr>
              <a:t>করে</a:t>
            </a:r>
            <a:r>
              <a:rPr lang="en-US" sz="6000" dirty="0" smtClean="0">
                <a:solidFill>
                  <a:srgbClr val="002060"/>
                </a:solidFill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</a:rPr>
              <a:t>তোলার</a:t>
            </a:r>
            <a:r>
              <a:rPr lang="en-US" sz="6000" dirty="0" smtClean="0">
                <a:solidFill>
                  <a:srgbClr val="002060"/>
                </a:solidFill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</a:rPr>
              <a:t>নামই</a:t>
            </a:r>
            <a:r>
              <a:rPr lang="en-US" sz="6000" dirty="0" smtClean="0">
                <a:solidFill>
                  <a:srgbClr val="002060"/>
                </a:solidFill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</a:rPr>
              <a:t>রংকরণ।যেমন-ব্লক,বাটিক</a:t>
            </a:r>
            <a:r>
              <a:rPr lang="en-US" sz="6000" dirty="0">
                <a:solidFill>
                  <a:srgbClr val="002060"/>
                </a:solidFill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</a:rPr>
              <a:t>ইত্যাদি</a:t>
            </a:r>
            <a:r>
              <a:rPr lang="en-US" sz="6000" dirty="0" smtClean="0">
                <a:solidFill>
                  <a:srgbClr val="002060"/>
                </a:solidFill>
              </a:rPr>
              <a:t>।</a:t>
            </a:r>
            <a:endParaRPr lang="en-US" sz="6000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600" dirty="0" smtClean="0"/>
              <a:t>              </a:t>
            </a:r>
            <a:r>
              <a:rPr lang="en-US" sz="6600" b="1" u="sng" dirty="0" err="1" smtClean="0"/>
              <a:t>রং</a:t>
            </a:r>
            <a:r>
              <a:rPr lang="en-US" sz="6600" b="1" u="sng" dirty="0" smtClean="0"/>
              <a:t> </a:t>
            </a:r>
            <a:r>
              <a:rPr lang="en-US" sz="6600" b="1" u="sng" dirty="0" err="1" smtClean="0"/>
              <a:t>করণ</a:t>
            </a:r>
            <a:endParaRPr lang="en-US" sz="6600" b="1" u="sng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153400" cy="5410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600" b="1" dirty="0" err="1" smtClean="0"/>
              <a:t>উপকরণঃ</a:t>
            </a:r>
            <a:endParaRPr lang="en-US" sz="3600" b="1" dirty="0" smtClean="0"/>
          </a:p>
          <a:p>
            <a:pPr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১)</a:t>
            </a:r>
            <a:r>
              <a:rPr lang="en-US" sz="2800" dirty="0" err="1" smtClean="0">
                <a:solidFill>
                  <a:schemeClr val="accent2"/>
                </a:solidFill>
              </a:rPr>
              <a:t>প্রুসিয়ান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রং</a:t>
            </a:r>
            <a:r>
              <a:rPr lang="en-US" sz="2800" dirty="0" smtClean="0">
                <a:solidFill>
                  <a:schemeClr val="accent2"/>
                </a:solidFill>
              </a:rPr>
              <a:t>                       -৬%</a:t>
            </a:r>
          </a:p>
          <a:p>
            <a:pPr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২)</a:t>
            </a:r>
            <a:r>
              <a:rPr lang="en-US" sz="2800" dirty="0" err="1" smtClean="0">
                <a:solidFill>
                  <a:schemeClr val="accent2"/>
                </a:solidFill>
              </a:rPr>
              <a:t>ফুটন্ত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গরম</a:t>
            </a:r>
            <a:r>
              <a:rPr lang="en-US" sz="2800" dirty="0" smtClean="0">
                <a:solidFill>
                  <a:schemeClr val="accent2"/>
                </a:solidFill>
              </a:rPr>
              <a:t>  </a:t>
            </a:r>
            <a:r>
              <a:rPr lang="en-US" sz="2800" dirty="0" err="1" smtClean="0">
                <a:solidFill>
                  <a:schemeClr val="accent2"/>
                </a:solidFill>
              </a:rPr>
              <a:t>পানি</a:t>
            </a:r>
            <a:r>
              <a:rPr lang="en-US" sz="2800" dirty="0" smtClean="0">
                <a:solidFill>
                  <a:schemeClr val="accent2"/>
                </a:solidFill>
              </a:rPr>
              <a:t>                 -২০%</a:t>
            </a:r>
          </a:p>
          <a:p>
            <a:pPr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৩)</a:t>
            </a:r>
            <a:r>
              <a:rPr lang="en-US" sz="2800" dirty="0" err="1" smtClean="0">
                <a:solidFill>
                  <a:schemeClr val="accent2"/>
                </a:solidFill>
              </a:rPr>
              <a:t>ইউরিয়া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সার</a:t>
            </a:r>
            <a:r>
              <a:rPr lang="en-US" sz="2800" dirty="0" smtClean="0">
                <a:solidFill>
                  <a:schemeClr val="accent2"/>
                </a:solidFill>
              </a:rPr>
              <a:t>                      -৩%</a:t>
            </a:r>
          </a:p>
          <a:p>
            <a:pPr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৪)</a:t>
            </a:r>
            <a:r>
              <a:rPr lang="en-US" sz="2800" dirty="0" err="1" smtClean="0">
                <a:solidFill>
                  <a:schemeClr val="accent2"/>
                </a:solidFill>
              </a:rPr>
              <a:t>খাবার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সোডা</a:t>
            </a:r>
            <a:r>
              <a:rPr lang="en-US" sz="2800" dirty="0" smtClean="0">
                <a:solidFill>
                  <a:schemeClr val="accent2"/>
                </a:solidFill>
              </a:rPr>
              <a:t>                      -৩%</a:t>
            </a:r>
          </a:p>
          <a:p>
            <a:pPr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৫)</a:t>
            </a:r>
            <a:r>
              <a:rPr lang="en-US" sz="2800" dirty="0" err="1" smtClean="0">
                <a:solidFill>
                  <a:schemeClr val="accent2"/>
                </a:solidFill>
              </a:rPr>
              <a:t>কাপড়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কাচার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সোডা</a:t>
            </a:r>
            <a:r>
              <a:rPr lang="en-US" sz="2800" dirty="0" smtClean="0">
                <a:solidFill>
                  <a:schemeClr val="accent2"/>
                </a:solidFill>
              </a:rPr>
              <a:t>            -৩%</a:t>
            </a:r>
          </a:p>
          <a:p>
            <a:pPr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৬)</a:t>
            </a:r>
            <a:r>
              <a:rPr lang="en-US" sz="2800" dirty="0" err="1" smtClean="0">
                <a:solidFill>
                  <a:schemeClr val="accent2"/>
                </a:solidFill>
              </a:rPr>
              <a:t>গলানো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গাম</a:t>
            </a:r>
            <a:r>
              <a:rPr lang="en-US" sz="2800" dirty="0" smtClean="0">
                <a:solidFill>
                  <a:schemeClr val="accent2"/>
                </a:solidFill>
              </a:rPr>
              <a:t>                       -৬২%</a:t>
            </a:r>
          </a:p>
          <a:p>
            <a:pPr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৭)</a:t>
            </a:r>
            <a:r>
              <a:rPr lang="en-US" sz="2800" dirty="0" err="1" smtClean="0">
                <a:solidFill>
                  <a:schemeClr val="accent2"/>
                </a:solidFill>
              </a:rPr>
              <a:t>রেজিস্ট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সল্ট</a:t>
            </a:r>
            <a:r>
              <a:rPr lang="en-US" sz="2800" dirty="0" smtClean="0">
                <a:solidFill>
                  <a:schemeClr val="accent2"/>
                </a:solidFill>
              </a:rPr>
              <a:t>                       -১%</a:t>
            </a:r>
          </a:p>
          <a:p>
            <a:pPr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৮)</a:t>
            </a:r>
            <a:r>
              <a:rPr lang="en-US" sz="2800" dirty="0" err="1" smtClean="0">
                <a:solidFill>
                  <a:schemeClr val="accent2"/>
                </a:solidFill>
              </a:rPr>
              <a:t>গ্লিসারিন</a:t>
            </a:r>
            <a:r>
              <a:rPr lang="en-US" sz="2800" dirty="0" smtClean="0">
                <a:solidFill>
                  <a:schemeClr val="accent2"/>
                </a:solidFill>
              </a:rPr>
              <a:t>                            -২%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5105400" cy="13716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b="1" dirty="0" smtClean="0"/>
              <a:t>       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sz="8000" b="1" dirty="0" err="1" smtClean="0">
                <a:solidFill>
                  <a:schemeClr val="accent2"/>
                </a:solidFill>
              </a:rPr>
              <a:t>ব্লক</a:t>
            </a:r>
            <a:r>
              <a:rPr lang="en-US" sz="8000" b="1" dirty="0" smtClean="0">
                <a:solidFill>
                  <a:schemeClr val="accent2"/>
                </a:solidFill>
              </a:rPr>
              <a:t> </a:t>
            </a:r>
            <a:r>
              <a:rPr lang="en-US" sz="8000" b="1" dirty="0" err="1" smtClean="0">
                <a:solidFill>
                  <a:schemeClr val="accent2"/>
                </a:solidFill>
              </a:rPr>
              <a:t>তৈরি</a:t>
            </a:r>
            <a:endParaRPr lang="en-US" sz="80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r>
              <a:rPr lang="en-US" sz="4800" dirty="0" err="1" smtClean="0"/>
              <a:t>পরিষ্কার</a:t>
            </a:r>
            <a:r>
              <a:rPr lang="en-US" sz="4800" dirty="0" smtClean="0"/>
              <a:t> </a:t>
            </a:r>
            <a:r>
              <a:rPr lang="en-US" sz="4800" dirty="0" err="1" smtClean="0"/>
              <a:t>পাত্রে</a:t>
            </a:r>
            <a:r>
              <a:rPr lang="en-US" sz="4800" dirty="0" smtClean="0"/>
              <a:t> </a:t>
            </a:r>
            <a:r>
              <a:rPr lang="en-US" sz="4800" dirty="0" err="1" smtClean="0"/>
              <a:t>হাল্কা</a:t>
            </a:r>
            <a:r>
              <a:rPr lang="en-US" sz="4800" dirty="0" smtClean="0"/>
              <a:t> </a:t>
            </a:r>
            <a:r>
              <a:rPr lang="en-US" sz="4800" dirty="0" err="1" smtClean="0"/>
              <a:t>গরম</a:t>
            </a:r>
            <a:r>
              <a:rPr lang="en-US" sz="4800" dirty="0" smtClean="0"/>
              <a:t> </a:t>
            </a:r>
            <a:r>
              <a:rPr lang="en-US" sz="4800" dirty="0" err="1" smtClean="0"/>
              <a:t>পানিতে</a:t>
            </a:r>
            <a:r>
              <a:rPr lang="en-US" sz="4800" dirty="0" smtClean="0"/>
              <a:t> </a:t>
            </a:r>
            <a:r>
              <a:rPr lang="en-US" sz="4800" dirty="0" err="1" smtClean="0"/>
              <a:t>পচ্ছন্দমত</a:t>
            </a:r>
            <a:r>
              <a:rPr lang="en-US" sz="4800" dirty="0" smtClean="0"/>
              <a:t> </a:t>
            </a:r>
            <a:r>
              <a:rPr lang="en-US" sz="4800" dirty="0" err="1" smtClean="0"/>
              <a:t>রং</a:t>
            </a:r>
            <a:r>
              <a:rPr lang="en-US" sz="4800" dirty="0"/>
              <a:t> </a:t>
            </a:r>
            <a:r>
              <a:rPr lang="en-US" sz="4800" dirty="0" err="1" smtClean="0"/>
              <a:t>এর</a:t>
            </a:r>
            <a:r>
              <a:rPr lang="en-US" sz="4800" dirty="0" smtClean="0"/>
              <a:t> </a:t>
            </a:r>
            <a:r>
              <a:rPr lang="en-US" sz="4800" dirty="0" err="1" smtClean="0"/>
              <a:t>সাথে</a:t>
            </a:r>
            <a:r>
              <a:rPr lang="en-US" sz="4800" dirty="0" smtClean="0"/>
              <a:t> </a:t>
            </a:r>
            <a:r>
              <a:rPr lang="en-US" sz="4800" dirty="0" err="1" smtClean="0"/>
              <a:t>সকল</a:t>
            </a:r>
            <a:r>
              <a:rPr lang="en-US" sz="4800" dirty="0" smtClean="0"/>
              <a:t> </a:t>
            </a:r>
            <a:r>
              <a:rPr lang="en-US" sz="4800" dirty="0" err="1" smtClean="0"/>
              <a:t>উপকরণ</a:t>
            </a:r>
            <a:r>
              <a:rPr lang="en-US" sz="4800" dirty="0" smtClean="0"/>
              <a:t> </a:t>
            </a:r>
            <a:r>
              <a:rPr lang="en-US" sz="4800" dirty="0" err="1" smtClean="0"/>
              <a:t>মিশিয়ে</a:t>
            </a:r>
            <a:r>
              <a:rPr lang="en-US" sz="4800" dirty="0" smtClean="0"/>
              <a:t> </a:t>
            </a:r>
            <a:r>
              <a:rPr lang="en-US" sz="4800" dirty="0" err="1" smtClean="0"/>
              <a:t>মিশ্রন</a:t>
            </a:r>
            <a:r>
              <a:rPr lang="en-US" sz="4800" dirty="0" smtClean="0"/>
              <a:t> </a:t>
            </a:r>
            <a:r>
              <a:rPr lang="en-US" sz="4800" dirty="0" err="1" smtClean="0"/>
              <a:t>তৈরি</a:t>
            </a:r>
            <a:r>
              <a:rPr lang="en-US" sz="4800" dirty="0" smtClean="0"/>
              <a:t> </a:t>
            </a:r>
            <a:r>
              <a:rPr lang="en-US" sz="4800" dirty="0" err="1" smtClean="0"/>
              <a:t>করতে</a:t>
            </a:r>
            <a:r>
              <a:rPr lang="en-US" sz="4800" dirty="0" smtClean="0"/>
              <a:t> </a:t>
            </a:r>
            <a:r>
              <a:rPr lang="en-US" sz="4800" dirty="0" err="1" smtClean="0"/>
              <a:t>হয়</a:t>
            </a:r>
            <a:r>
              <a:rPr lang="en-US" sz="4800" dirty="0" smtClean="0"/>
              <a:t>।</a:t>
            </a:r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81000"/>
            <a:ext cx="5410200" cy="99060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             </a:t>
            </a:r>
            <a:r>
              <a:rPr lang="en-US" dirty="0" err="1" smtClean="0"/>
              <a:t>পেস্ট</a:t>
            </a:r>
            <a:r>
              <a:rPr lang="en-US" dirty="0" smtClean="0"/>
              <a:t> </a:t>
            </a:r>
            <a:r>
              <a:rPr lang="en-US" dirty="0" err="1" smtClean="0"/>
              <a:t>তৈরি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 clips…..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043238"/>
          <a:ext cx="914400" cy="771525"/>
        </p:xfrm>
        <a:graphic>
          <a:graphicData uri="http://schemas.openxmlformats.org/presentationml/2006/ole">
            <p:oleObj spid="_x0000_s1029" name="Packager Shell Object" showAsIcon="1" r:id="rId3" imgW="914400" imgH="7714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4800" dirty="0" smtClean="0">
                <a:solidFill>
                  <a:srgbClr val="7030A0"/>
                </a:solidFill>
              </a:rPr>
              <a:t>১)</a:t>
            </a:r>
            <a:r>
              <a:rPr lang="en-US" sz="4800" dirty="0" err="1" smtClean="0">
                <a:solidFill>
                  <a:srgbClr val="7030A0"/>
                </a:solidFill>
              </a:rPr>
              <a:t>কাপড়কে</a:t>
            </a:r>
            <a:r>
              <a:rPr lang="en-US" sz="4800" dirty="0" smtClean="0">
                <a:solidFill>
                  <a:srgbClr val="7030A0"/>
                </a:solidFill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</a:rPr>
              <a:t>সুসজ্জিত</a:t>
            </a:r>
            <a:r>
              <a:rPr lang="en-US" sz="4800" dirty="0" smtClean="0">
                <a:solidFill>
                  <a:srgbClr val="7030A0"/>
                </a:solidFill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</a:rPr>
              <a:t>করার</a:t>
            </a:r>
            <a:r>
              <a:rPr lang="en-US" sz="4800" dirty="0" smtClean="0">
                <a:solidFill>
                  <a:srgbClr val="7030A0"/>
                </a:solidFill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</a:rPr>
              <a:t>পদ্ধতি</a:t>
            </a:r>
            <a:r>
              <a:rPr lang="en-US" sz="4800" dirty="0" smtClean="0">
                <a:solidFill>
                  <a:srgbClr val="7030A0"/>
                </a:solidFill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</a:rPr>
              <a:t>গুলো</a:t>
            </a:r>
            <a:r>
              <a:rPr lang="en-US" sz="4800" dirty="0" smtClean="0">
                <a:solidFill>
                  <a:srgbClr val="7030A0"/>
                </a:solidFill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</a:rPr>
              <a:t>কী</a:t>
            </a:r>
            <a:r>
              <a:rPr lang="en-US" sz="4800" dirty="0" smtClean="0">
                <a:solidFill>
                  <a:srgbClr val="7030A0"/>
                </a:solidFill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</a:rPr>
              <a:t>কী</a:t>
            </a:r>
            <a:r>
              <a:rPr lang="en-US" sz="4800" dirty="0" smtClean="0">
                <a:solidFill>
                  <a:srgbClr val="7030A0"/>
                </a:solidFill>
              </a:rPr>
              <a:t> ?</a:t>
            </a:r>
          </a:p>
          <a:p>
            <a:pPr>
              <a:buNone/>
            </a:pPr>
            <a:r>
              <a:rPr lang="en-US" sz="4800" dirty="0" smtClean="0">
                <a:solidFill>
                  <a:srgbClr val="7030A0"/>
                </a:solidFill>
              </a:rPr>
              <a:t>২)</a:t>
            </a:r>
            <a:r>
              <a:rPr lang="en-US" sz="4800" dirty="0" err="1" smtClean="0">
                <a:solidFill>
                  <a:srgbClr val="7030A0"/>
                </a:solidFill>
              </a:rPr>
              <a:t>ব্লক</a:t>
            </a:r>
            <a:r>
              <a:rPr lang="en-US" sz="4800" dirty="0" smtClean="0">
                <a:solidFill>
                  <a:srgbClr val="7030A0"/>
                </a:solidFill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</a:rPr>
              <a:t>তৈরীর</a:t>
            </a:r>
            <a:r>
              <a:rPr lang="en-US" sz="4800" dirty="0" smtClean="0">
                <a:solidFill>
                  <a:srgbClr val="7030A0"/>
                </a:solidFill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</a:rPr>
              <a:t>উপকরন</a:t>
            </a:r>
            <a:r>
              <a:rPr lang="en-US" sz="4800" dirty="0" smtClean="0">
                <a:solidFill>
                  <a:srgbClr val="7030A0"/>
                </a:solidFill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</a:rPr>
              <a:t>গুলো</a:t>
            </a:r>
            <a:r>
              <a:rPr lang="en-US" sz="4800" dirty="0" smtClean="0">
                <a:solidFill>
                  <a:srgbClr val="7030A0"/>
                </a:solidFill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</a:rPr>
              <a:t>কী</a:t>
            </a:r>
            <a:r>
              <a:rPr lang="en-US" sz="4800" dirty="0" smtClean="0">
                <a:solidFill>
                  <a:srgbClr val="7030A0"/>
                </a:solidFill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</a:rPr>
              <a:t>কী</a:t>
            </a:r>
            <a:r>
              <a:rPr lang="en-US" sz="4800" dirty="0" smtClean="0">
                <a:solidFill>
                  <a:srgbClr val="7030A0"/>
                </a:solidFill>
              </a:rPr>
              <a:t> ?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5400" dirty="0" smtClean="0"/>
              <a:t>                </a:t>
            </a:r>
            <a:r>
              <a:rPr lang="en-US" sz="7200" dirty="0" smtClean="0"/>
              <a:t> </a:t>
            </a:r>
            <a:r>
              <a:rPr lang="en-US" sz="7200" b="1" dirty="0" err="1" smtClean="0">
                <a:solidFill>
                  <a:schemeClr val="accent2"/>
                </a:solidFill>
              </a:rPr>
              <a:t>মূল্যায়ন</a:t>
            </a:r>
            <a:r>
              <a:rPr lang="en-US" sz="7200" b="1" dirty="0" smtClean="0">
                <a:solidFill>
                  <a:schemeClr val="accent2"/>
                </a:solidFill>
              </a:rPr>
              <a:t> </a:t>
            </a:r>
            <a:endParaRPr lang="en-US" sz="72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236</TotalTime>
  <Words>164</Words>
  <Application>Microsoft Office PowerPoint</Application>
  <PresentationFormat>On-screen Show (4:3)</PresentationFormat>
  <Paragraphs>37</Paragraphs>
  <Slides>11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Paper</vt:lpstr>
      <vt:lpstr>Packager Shell Object</vt:lpstr>
      <vt:lpstr>li</vt:lpstr>
      <vt:lpstr>স্বাগতম</vt:lpstr>
      <vt:lpstr>              অধ্যায়-১৬</vt:lpstr>
      <vt:lpstr>              </vt:lpstr>
      <vt:lpstr>              রং করণ</vt:lpstr>
      <vt:lpstr>        ব্লক তৈরি</vt:lpstr>
      <vt:lpstr>             পেস্ট তৈরি</vt:lpstr>
      <vt:lpstr>Slide 8</vt:lpstr>
      <vt:lpstr>                 মূল্যায়ন </vt:lpstr>
      <vt:lpstr>                     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স্বাগতম</dc:title>
  <dc:creator>Lotus Computer</dc:creator>
  <cp:lastModifiedBy>USER</cp:lastModifiedBy>
  <cp:revision>26</cp:revision>
  <dcterms:created xsi:type="dcterms:W3CDTF">2016-12-24T10:41:49Z</dcterms:created>
  <dcterms:modified xsi:type="dcterms:W3CDTF">2016-12-27T06:55:30Z</dcterms:modified>
</cp:coreProperties>
</file>